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59" r:id="rId6"/>
    <p:sldId id="261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9" r:id="rId16"/>
    <p:sldId id="277" r:id="rId17"/>
    <p:sldId id="278" r:id="rId18"/>
    <p:sldId id="271" r:id="rId19"/>
    <p:sldId id="272" r:id="rId20"/>
    <p:sldId id="273" r:id="rId21"/>
    <p:sldId id="274" r:id="rId22"/>
    <p:sldId id="280" r:id="rId23"/>
    <p:sldId id="270" r:id="rId24"/>
    <p:sldId id="264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ORTO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1-4FFE-B240-F2BCCDC910E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EVENTI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51-4FFE-B240-F2BCCDC910E6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AREA PICNIC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51-4FFE-B240-F2BCCDC910E6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ATTREZZATURE SPORT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Foglio1!$E$2:$E$3</c:f>
              <c:numCache>
                <c:formatCode>General</c:formatCode>
                <c:ptCount val="2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51-4FFE-B240-F2BCCDC910E6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AREA SKATE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Foglio1!$F$2:$F$3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51-4FFE-B240-F2BCCDC910E6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GIOCHI BAMBINI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Foglio1!$G$2:$G$3</c:f>
              <c:numCache>
                <c:formatCode>General</c:formatCode>
                <c:ptCount val="2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51-4FFE-B240-F2BCCDC910E6}"/>
            </c:ext>
          </c:extLst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GINNASTICA DOLCE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Foglio1!$H$2:$H$3</c:f>
              <c:numCache>
                <c:formatCode>General</c:formatCode>
                <c:ptCount val="2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51-4FFE-B240-F2BCCDC910E6}"/>
            </c:ext>
          </c:extLst>
        </c:ser>
        <c:ser>
          <c:idx val="7"/>
          <c:order val="7"/>
          <c:tx>
            <c:strRef>
              <c:f>Foglio1!$I$1</c:f>
              <c:strCache>
                <c:ptCount val="1"/>
                <c:pt idx="0">
                  <c:v>TAVOLI E SEDUTE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Foglio1!$I$2:$I$3</c:f>
              <c:numCache>
                <c:formatCode>General</c:formatCode>
                <c:ptCount val="2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51-4FFE-B240-F2BCCDC910E6}"/>
            </c:ext>
          </c:extLst>
        </c:ser>
        <c:ser>
          <c:idx val="8"/>
          <c:order val="8"/>
          <c:tx>
            <c:strRef>
              <c:f>Foglio1!$J$1</c:f>
              <c:strCache>
                <c:ptCount val="1"/>
                <c:pt idx="0">
                  <c:v>GIOCHI ANZIANI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Foglio1!$J$2:$J$3</c:f>
              <c:numCache>
                <c:formatCode>General</c:formatCode>
                <c:ptCount val="2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51-4FFE-B240-F2BCCDC910E6}"/>
            </c:ext>
          </c:extLst>
        </c:ser>
        <c:ser>
          <c:idx val="9"/>
          <c:order val="9"/>
          <c:tx>
            <c:strRef>
              <c:f>Foglio1!$K$1</c:f>
              <c:strCache>
                <c:ptCount val="1"/>
                <c:pt idx="0">
                  <c:v>AREA CANI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1"/>
                <c:pt idx="0">
                  <c:v>destinazione d'uso parco fortunato</c:v>
                </c:pt>
              </c:strCache>
            </c:strRef>
          </c:cat>
          <c:val>
            <c:numRef>
              <c:f>Foglio1!$K$2:$K$3</c:f>
              <c:numCache>
                <c:formatCode>General</c:formatCode>
                <c:ptCount val="2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851-4FFE-B240-F2BCCDC910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7340512"/>
        <c:axId val="447341168"/>
      </c:barChart>
      <c:catAx>
        <c:axId val="44734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47341168"/>
        <c:crosses val="autoZero"/>
        <c:auto val="1"/>
        <c:lblAlgn val="ctr"/>
        <c:lblOffset val="100"/>
        <c:noMultiLvlLbl val="0"/>
      </c:catAx>
      <c:valAx>
        <c:axId val="44734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4734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02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11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49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330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59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926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71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6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782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195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37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10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03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62E2E34-7008-4289-92E7-EB3449CDBFDF}" type="datetimeFigureOut">
              <a:rPr lang="it-IT" smtClean="0"/>
              <a:t>05/07/2018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927A075-5965-45A5-96D4-174BA6D5C1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53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50169C-C7EA-4010-B2EF-6BB310A5C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51" y="0"/>
            <a:ext cx="1526741" cy="12795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F969F8F-B68F-478E-A20C-D46429590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2179"/>
            <a:ext cx="12192000" cy="2971051"/>
          </a:xfrm>
        </p:spPr>
        <p:txBody>
          <a:bodyPr/>
          <a:lstStyle/>
          <a:p>
            <a:pPr algn="ctr"/>
            <a:r>
              <a:rPr lang="it-IT" dirty="0"/>
              <a:t>GET UP </a:t>
            </a:r>
            <a:r>
              <a:rPr lang="it-IT" dirty="0" err="1"/>
              <a:t>Uagliù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Giovani ed Esperienze Trasformative di Utilità sociale e Partecipazione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4668667-9AEC-4F9C-8AB7-27B126C2C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582" y="4144963"/>
            <a:ext cx="10572000" cy="434974"/>
          </a:xfrm>
        </p:spPr>
        <p:txBody>
          <a:bodyPr>
            <a:normAutofit fontScale="92500"/>
          </a:bodyPr>
          <a:lstStyle/>
          <a:p>
            <a:r>
              <a:rPr lang="it-IT" dirty="0"/>
              <a:t>Progetto di riqualifica dell’area verde di Via E. Ricci, ad opera degli studenti dell’ISIS G. Fortunato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D54ABB-E4AC-4394-ACAC-641AAB458C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41" y="-3291"/>
            <a:ext cx="2372718" cy="12874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92E9C7D-84D8-4AE9-9D6C-9D95B66C8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165" y="5789474"/>
            <a:ext cx="1068526" cy="1068526"/>
          </a:xfrm>
          <a:prstGeom prst="rect">
            <a:avLst/>
          </a:prstGeom>
        </p:spPr>
      </p:pic>
      <p:pic>
        <p:nvPicPr>
          <p:cNvPr id="11" name="Akashic_Records_-_Upbeat_Pop-Rock">
            <a:hlinkClick r:id="" action="ppaction://media"/>
            <a:extLst>
              <a:ext uri="{FF2B5EF4-FFF2-40B4-BE49-F238E27FC236}">
                <a16:creationId xmlns:a16="http://schemas.microsoft.com/office/drawing/2014/main" id="{EFA46236-80CF-480E-9AF9-42C57DFCF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41ED8C-76E2-49CE-BBC5-D90403102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89474"/>
            <a:ext cx="1068526" cy="10685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5D1A1A-DB9A-4E90-8544-22EDA9B35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8582" y="5789474"/>
            <a:ext cx="913417" cy="10685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2D0E4C-1376-45B3-AC54-D165FE9E86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183" r="30656"/>
          <a:stretch/>
        </p:blipFill>
        <p:spPr>
          <a:xfrm>
            <a:off x="0" y="0"/>
            <a:ext cx="237271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998537"/>
            <a:ext cx="10571998" cy="970450"/>
          </a:xfrm>
        </p:spPr>
        <p:txBody>
          <a:bodyPr/>
          <a:lstStyle/>
          <a:p>
            <a:r>
              <a:rPr lang="it-IT" dirty="0"/>
              <a:t>PROGETTAZIONE URBANA PARTECIPATA: RIQUALIFICHIAMO L’AREA VERDE DI VIA E. RICCI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BD6892B-CBC3-45F1-AE07-71D1556C7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44" y="2222500"/>
            <a:ext cx="6465712" cy="3636963"/>
          </a:xfrm>
        </p:spPr>
      </p:pic>
    </p:spTree>
    <p:extLst>
      <p:ext uri="{BB962C8B-B14F-4D97-AF65-F5344CB8AC3E}">
        <p14:creationId xmlns:p14="http://schemas.microsoft.com/office/powerpoint/2010/main" val="3260873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INCONTRIAMO L’ASSESSORE MUNICIPALE ALLE AREE VERDI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F8F9330-916E-4EB9-90DA-64DB9B6C7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26" y="1988038"/>
            <a:ext cx="8156548" cy="4588058"/>
          </a:xfrm>
        </p:spPr>
      </p:pic>
    </p:spTree>
    <p:extLst>
      <p:ext uri="{BB962C8B-B14F-4D97-AF65-F5344CB8AC3E}">
        <p14:creationId xmlns:p14="http://schemas.microsoft.com/office/powerpoint/2010/main" val="262541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F8A7EE7-F036-4764-949F-4D027B4AC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10" y="2375449"/>
            <a:ext cx="7968979" cy="4482551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26EF4AB6-F0A5-4FB1-982D-8935167B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 dirty="0"/>
              <a:t>INCONTRIAMO L’ASSESSORE MUNICIPALE ALLE AREE VERDI</a:t>
            </a:r>
          </a:p>
        </p:txBody>
      </p:sp>
    </p:spTree>
    <p:extLst>
      <p:ext uri="{BB962C8B-B14F-4D97-AF65-F5344CB8AC3E}">
        <p14:creationId xmlns:p14="http://schemas.microsoft.com/office/powerpoint/2010/main" val="388438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INCONTRIAMO L’ASSESSORE MUNICIPALE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A94692C-21B8-4CCB-AA6B-A197B0C9A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43" y="2034931"/>
            <a:ext cx="8240889" cy="4635500"/>
          </a:xfrm>
        </p:spPr>
      </p:pic>
    </p:spTree>
    <p:extLst>
      <p:ext uri="{BB962C8B-B14F-4D97-AF65-F5344CB8AC3E}">
        <p14:creationId xmlns:p14="http://schemas.microsoft.com/office/powerpoint/2010/main" val="175237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LO STATO DEI LUOGHI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B74DE5B-C293-4A38-BA74-190F92B0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79" y="2324100"/>
            <a:ext cx="5777442" cy="4333082"/>
          </a:xfrm>
        </p:spPr>
      </p:pic>
    </p:spTree>
    <p:extLst>
      <p:ext uri="{BB962C8B-B14F-4D97-AF65-F5344CB8AC3E}">
        <p14:creationId xmlns:p14="http://schemas.microsoft.com/office/powerpoint/2010/main" val="3245555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LO STATO DEI LUOGHI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40473727-0627-4388-8E34-1207A3230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36" y="1924916"/>
            <a:ext cx="8769927" cy="4933084"/>
          </a:xfrm>
        </p:spPr>
      </p:pic>
    </p:spTree>
    <p:extLst>
      <p:ext uri="{BB962C8B-B14F-4D97-AF65-F5344CB8AC3E}">
        <p14:creationId xmlns:p14="http://schemas.microsoft.com/office/powerpoint/2010/main" val="3713885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INIZIAMO LO STUDIO DELL’AREA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8E33DE6-95CB-4DEC-9B74-8541E2559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1947448"/>
            <a:ext cx="2732375" cy="4857559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C16640D-3934-4E17-9929-8C90DAAC10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/>
          <a:stretch/>
        </p:blipFill>
        <p:spPr>
          <a:xfrm>
            <a:off x="4738255" y="1947448"/>
            <a:ext cx="2419173" cy="486294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81E0E98-34EF-4F03-963D-D4FA8F3959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23" y="1947448"/>
            <a:ext cx="2732377" cy="485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9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IL COINVOLGIMENTO DEGLI ABITANTI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2FB9A5C-D78B-4B16-BE70-E8B1FE742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61" y="2001332"/>
            <a:ext cx="8634077" cy="4856668"/>
          </a:xfrm>
        </p:spPr>
      </p:pic>
    </p:spTree>
    <p:extLst>
      <p:ext uri="{BB962C8B-B14F-4D97-AF65-F5344CB8AC3E}">
        <p14:creationId xmlns:p14="http://schemas.microsoft.com/office/powerpoint/2010/main" val="308585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08" y="180109"/>
            <a:ext cx="10558789" cy="1237529"/>
          </a:xfrm>
        </p:spPr>
        <p:txBody>
          <a:bodyPr/>
          <a:lstStyle/>
          <a:p>
            <a:pPr algn="ctr"/>
            <a:r>
              <a:rPr lang="it-IT" dirty="0"/>
              <a:t>I QUESTIONARI DI PROGETTAZIONE URBANISTICA PARTECIPATA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E1473A2-AAAA-4752-BA4F-73D98865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209" y="2980677"/>
            <a:ext cx="10558789" cy="20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89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3000">
        <p159:morph option="byObject"/>
      </p:transition>
    </mc:Choice>
    <mc:Fallback xmlns="">
      <p:transition spd="slow" advClick="0" advTm="1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QUESTIONARI DI PROGETTAZIONE URBANA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A31A74-A7C9-452C-8D46-C89AC952B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958326" y="2748722"/>
            <a:ext cx="10275348" cy="15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09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DAY, TUTTO E’ INIZIATO QUI…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A85540-CE4C-40DF-8C0C-39662820C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38" y="2193471"/>
            <a:ext cx="5960322" cy="4470242"/>
          </a:xfrm>
        </p:spPr>
      </p:pic>
    </p:spTree>
    <p:extLst>
      <p:ext uri="{BB962C8B-B14F-4D97-AF65-F5344CB8AC3E}">
        <p14:creationId xmlns:p14="http://schemas.microsoft.com/office/powerpoint/2010/main" val="407782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QUESTIONARI DI PROGETTAZIONE URBANA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1F87C4A-E26E-41B1-96B1-EBBC08483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48" y="2504942"/>
            <a:ext cx="9664904" cy="22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3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ESITO DEI QUESTIONARI</a:t>
            </a: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74BF311E-2691-43F6-A5C0-ED76A5138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940270"/>
              </p:ext>
            </p:extLst>
          </p:nvPr>
        </p:nvGraphicFramePr>
        <p:xfrm>
          <a:off x="819150" y="2147455"/>
          <a:ext cx="10553700" cy="415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4951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25000">
        <p159:morph option="byObject"/>
      </p:transition>
    </mc:Choice>
    <mc:Fallback xmlns="">
      <p:transition spd="slow" advClick="0" advTm="2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L’IMPEGNO DELLE ISTITUZIONI MUNICIPALI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BC6AE77-5404-4E28-8031-FA9F74345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690" y="2320146"/>
            <a:ext cx="11206620" cy="35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8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L’IMPEGNO DELLE ISTITUZIONI E LA RICERCA DI PARTNERS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900CADF-7912-420E-9521-1F504D9EA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337" y="2300497"/>
            <a:ext cx="6757325" cy="38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7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98A35B0-CCB6-43A4-9665-974B75E46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40" y="2245946"/>
            <a:ext cx="5918119" cy="4438589"/>
          </a:xfrm>
        </p:spPr>
      </p:pic>
    </p:spTree>
    <p:extLst>
      <p:ext uri="{BB962C8B-B14F-4D97-AF65-F5344CB8AC3E}">
        <p14:creationId xmlns:p14="http://schemas.microsoft.com/office/powerpoint/2010/main" val="313528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DOPO L’INTERVENTO DEI GIARDINIERI DELLA IX MUNICIPALITA’	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EFC024-CF30-4DD6-9187-70BFB7C5E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79" y="2277918"/>
            <a:ext cx="5777442" cy="4333082"/>
          </a:xfrm>
        </p:spPr>
      </p:pic>
    </p:spTree>
    <p:extLst>
      <p:ext uri="{BB962C8B-B14F-4D97-AF65-F5344CB8AC3E}">
        <p14:creationId xmlns:p14="http://schemas.microsoft.com/office/powerpoint/2010/main" val="84316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PROSSIMI IMPEGNI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0C3E75-D4EC-4BC7-BE84-13A4387CB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COMPLETAMENTO PULIZIA DEL PARCO</a:t>
            </a:r>
          </a:p>
          <a:p>
            <a:r>
              <a:rPr lang="it-IT" dirty="0"/>
              <a:t>EVENTO DI INAUGURAZIONE DELL’AREA</a:t>
            </a:r>
          </a:p>
          <a:p>
            <a:r>
              <a:rPr lang="it-IT" dirty="0"/>
              <a:t>INSTALLAZIONE DI STRUTTURE PER: ORTO URBANO, AREA GIOCO BAMBINI E ANZIANI, ALLESTIMENTO TAVOLI E PANCHE PER PIC-NIC </a:t>
            </a:r>
          </a:p>
          <a:p>
            <a:r>
              <a:rPr lang="it-IT" dirty="0"/>
              <a:t>ADOZIONE DELL’AREA IN COLLABORAZIONE CON SUPERMERCATO DECO’ DI VIA GIUSTINIANO</a:t>
            </a:r>
          </a:p>
        </p:txBody>
      </p:sp>
    </p:spTree>
    <p:extLst>
      <p:ext uri="{BB962C8B-B14F-4D97-AF65-F5344CB8AC3E}">
        <p14:creationId xmlns:p14="http://schemas.microsoft.com/office/powerpoint/2010/main" val="171279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DAY, TUTTO E’ INIZIATO QUI…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BD5F1FC-8DF1-4B16-A82E-752D89E27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5699" y="1160319"/>
            <a:ext cx="4800599" cy="6400799"/>
          </a:xfrm>
        </p:spPr>
      </p:pic>
    </p:spTree>
    <p:extLst>
      <p:ext uri="{BB962C8B-B14F-4D97-AF65-F5344CB8AC3E}">
        <p14:creationId xmlns:p14="http://schemas.microsoft.com/office/powerpoint/2010/main" val="156736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DAY, TUTTO E’ INIZIATO QUI…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1BE84ED-06A7-4618-935C-148014F75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22500"/>
            <a:ext cx="3345061" cy="4460082"/>
          </a:xfrm>
        </p:spPr>
      </p:pic>
    </p:spTree>
    <p:extLst>
      <p:ext uri="{BB962C8B-B14F-4D97-AF65-F5344CB8AC3E}">
        <p14:creationId xmlns:p14="http://schemas.microsoft.com/office/powerpoint/2010/main" val="267782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PRIMI INCONTRI, PROGETTIAMO IL SERVICE LEARNING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848B1EE-4167-4A69-80DB-BF51F43D6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2175607"/>
            <a:ext cx="7391787" cy="4435072"/>
          </a:xfrm>
        </p:spPr>
      </p:pic>
    </p:spTree>
    <p:extLst>
      <p:ext uri="{BB962C8B-B14F-4D97-AF65-F5344CB8AC3E}">
        <p14:creationId xmlns:p14="http://schemas.microsoft.com/office/powerpoint/2010/main" val="1239351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PRIMI INCONTRI, PROGETTIAMO IL SERVICE LEARNING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89DA732-80F0-4AC8-871E-D35523D72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14" y="2366657"/>
            <a:ext cx="7485571" cy="4491343"/>
          </a:xfrm>
        </p:spPr>
      </p:pic>
    </p:spTree>
    <p:extLst>
      <p:ext uri="{BB962C8B-B14F-4D97-AF65-F5344CB8AC3E}">
        <p14:creationId xmlns:p14="http://schemas.microsoft.com/office/powerpoint/2010/main" val="211522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PRIMI INCONTRI, PROGETTIAMO IL SERVICE LEARNING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28392A3-C629-4F27-B678-B23CA04E3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9" y="2199054"/>
            <a:ext cx="7298001" cy="4378801"/>
          </a:xfrm>
        </p:spPr>
      </p:pic>
    </p:spTree>
    <p:extLst>
      <p:ext uri="{BB962C8B-B14F-4D97-AF65-F5344CB8AC3E}">
        <p14:creationId xmlns:p14="http://schemas.microsoft.com/office/powerpoint/2010/main" val="1547648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PRIMI INCONTRI, PROGETTIAMO IL SERVICE LEARNING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2DAF89A-89C1-4D57-A0AE-08F6C95E6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45" y="2128715"/>
            <a:ext cx="7555910" cy="4533546"/>
          </a:xfrm>
        </p:spPr>
      </p:pic>
    </p:spTree>
    <p:extLst>
      <p:ext uri="{BB962C8B-B14F-4D97-AF65-F5344CB8AC3E}">
        <p14:creationId xmlns:p14="http://schemas.microsoft.com/office/powerpoint/2010/main" val="39040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0179-58C2-43D3-811C-B140441E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PRIMI INCONTRI, PROGETTIAMO IL SERVICE LEARNING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2DAF89A-89C1-4D57-A0AE-08F6C95E6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45" y="2128715"/>
            <a:ext cx="7555910" cy="4533546"/>
          </a:xfrm>
        </p:spPr>
      </p:pic>
    </p:spTree>
    <p:extLst>
      <p:ext uri="{BB962C8B-B14F-4D97-AF65-F5344CB8AC3E}">
        <p14:creationId xmlns:p14="http://schemas.microsoft.com/office/powerpoint/2010/main" val="371040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Citazion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TM03457503[[fn=Citazione]]</Template>
  <TotalTime>279</TotalTime>
  <Words>209</Words>
  <Application>Microsoft Office PowerPoint</Application>
  <PresentationFormat>Widescreen</PresentationFormat>
  <Paragraphs>31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Century Gothic</vt:lpstr>
      <vt:lpstr>Wingdings 2</vt:lpstr>
      <vt:lpstr>Citazione</vt:lpstr>
      <vt:lpstr>GET UP Uagliù Giovani ed Esperienze Trasformative di Utilità sociale e Partecipazione</vt:lpstr>
      <vt:lpstr>OPEN DAY, TUTTO E’ INIZIATO QUI…</vt:lpstr>
      <vt:lpstr>OPEN DAY, TUTTO E’ INIZIATO QUI…</vt:lpstr>
      <vt:lpstr>OPEN DAY, TUTTO E’ INIZIATO QUI…</vt:lpstr>
      <vt:lpstr>PRIMI INCONTRI, PROGETTIAMO IL SERVICE LEARNING</vt:lpstr>
      <vt:lpstr>PRIMI INCONTRI, PROGETTIAMO IL SERVICE LEARNING</vt:lpstr>
      <vt:lpstr>PRIMI INCONTRI, PROGETTIAMO IL SERVICE LEARNING</vt:lpstr>
      <vt:lpstr>PRIMI INCONTRI, PROGETTIAMO IL SERVICE LEARNING</vt:lpstr>
      <vt:lpstr>PRIMI INCONTRI, PROGETTIAMO IL SERVICE LEARNING</vt:lpstr>
      <vt:lpstr>PROGETTAZIONE URBANA PARTECIPATA: RIQUALIFICHIAMO L’AREA VERDE DI VIA E. RICCI</vt:lpstr>
      <vt:lpstr>INCONTRIAMO L’ASSESSORE MUNICIPALE ALLE AREE VERDI</vt:lpstr>
      <vt:lpstr>INCONTRIAMO L’ASSESSORE MUNICIPALE ALLE AREE VERDI</vt:lpstr>
      <vt:lpstr>INCONTRIAMO L’ASSESSORE MUNICIPALE</vt:lpstr>
      <vt:lpstr>LO STATO DEI LUOGHI</vt:lpstr>
      <vt:lpstr>LO STATO DEI LUOGHI</vt:lpstr>
      <vt:lpstr>INIZIAMO LO STUDIO DELL’AREA</vt:lpstr>
      <vt:lpstr>IL COINVOLGIMENTO DEGLI ABITANTI</vt:lpstr>
      <vt:lpstr>I QUESTIONARI DI PROGETTAZIONE URBANISTICA PARTECIPATA</vt:lpstr>
      <vt:lpstr>I QUESTIONARI DI PROGETTAZIONE URBANA</vt:lpstr>
      <vt:lpstr>I QUESTIONARI DI PROGETTAZIONE URBANA</vt:lpstr>
      <vt:lpstr>ESITO DEI QUESTIONARI</vt:lpstr>
      <vt:lpstr>L’IMPEGNO DELLE ISTITUZIONI MUNICIPALI</vt:lpstr>
      <vt:lpstr>L’IMPEGNO DELLE ISTITUZIONI E LA RICERCA DI PARTNERS</vt:lpstr>
      <vt:lpstr>PRIMA</vt:lpstr>
      <vt:lpstr>DOPO L’INTERVENTO DEI GIARDINIERI DELLA IX MUNICIPALITA’ </vt:lpstr>
      <vt:lpstr>I PROSSIMI IMPEGNI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UP Uagliù</dc:title>
  <dc:creator>CTG TURMED</dc:creator>
  <cp:lastModifiedBy>dipadova</cp:lastModifiedBy>
  <cp:revision>40</cp:revision>
  <dcterms:created xsi:type="dcterms:W3CDTF">2018-06-05T09:46:52Z</dcterms:created>
  <dcterms:modified xsi:type="dcterms:W3CDTF">2018-07-05T13:25:53Z</dcterms:modified>
</cp:coreProperties>
</file>